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78"/>
  </p:normalViewPr>
  <p:slideViewPr>
    <p:cSldViewPr snapToGrid="0" snapToObjects="1">
      <p:cViewPr varScale="1">
        <p:scale>
          <a:sx n="96" d="100"/>
          <a:sy n="96" d="100"/>
        </p:scale>
        <p:origin x="608" y="168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3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4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2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3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3/20/19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8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3/20/19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6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3/20/19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9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3/20/19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9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3/20/19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6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3/20/19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4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63E8F-0592-E845-8F42-4A34C03947BF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2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9297" cy="777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" y="7217261"/>
            <a:ext cx="2514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67016" y="7203313"/>
            <a:ext cx="2488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29771" y="7203313"/>
            <a:ext cx="2528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 rot="10800000">
            <a:off x="7529770" y="184669"/>
            <a:ext cx="2528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 rot="10800000">
            <a:off x="5015585" y="184668"/>
            <a:ext cx="2514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 rot="10800000">
            <a:off x="2514199" y="184667"/>
            <a:ext cx="2527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88485" y="4062912"/>
            <a:ext cx="25271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>
              <a:latin typeface="Chalkboard SE" panose="03050602040202020205" pitchFamily="66" charset="77"/>
              <a:cs typeface="Arial"/>
            </a:endParaRPr>
          </a:p>
          <a:p>
            <a:pPr algn="ctr"/>
            <a:r>
              <a:rPr lang="en-US" b="1" dirty="0" err="1">
                <a:latin typeface="Chalkboard SE" panose="03050602040202020205" pitchFamily="66" charset="77"/>
                <a:cs typeface="Arial"/>
              </a:rPr>
              <a:t>Cov</a:t>
            </a:r>
            <a:r>
              <a:rPr lang="en-US" b="1" dirty="0">
                <a:latin typeface="Chalkboard SE" panose="03050602040202020205" pitchFamily="66" charset="77"/>
                <a:cs typeface="Arial"/>
              </a:rPr>
              <a:t> </a:t>
            </a:r>
            <a:r>
              <a:rPr lang="en-US" b="1" dirty="0" err="1">
                <a:latin typeface="Chalkboard SE" panose="03050602040202020205" pitchFamily="66" charset="77"/>
                <a:cs typeface="Arial"/>
              </a:rPr>
              <a:t>Lus</a:t>
            </a:r>
            <a:r>
              <a:rPr lang="en-US" b="1" dirty="0">
                <a:latin typeface="Chalkboard SE" panose="03050602040202020205" pitchFamily="66" charset="77"/>
                <a:cs typeface="Arial"/>
              </a:rPr>
              <a:t> Siv </a:t>
            </a:r>
            <a:r>
              <a:rPr lang="en-US" b="1" dirty="0" err="1">
                <a:latin typeface="Chalkboard SE" panose="03050602040202020205" pitchFamily="66" charset="77"/>
                <a:cs typeface="Arial"/>
              </a:rPr>
              <a:t>Heev</a:t>
            </a:r>
            <a:r>
              <a:rPr lang="en-US" b="1" dirty="0">
                <a:latin typeface="Chalkboard SE" panose="03050602040202020205" pitchFamily="66" charset="77"/>
                <a:cs typeface="Arial"/>
              </a:rPr>
              <a:t> </a:t>
            </a:r>
          </a:p>
          <a:p>
            <a:pPr algn="ctr"/>
            <a:r>
              <a:rPr lang="en-US" b="1" dirty="0" err="1">
                <a:latin typeface="Chalkboard SE" panose="03050602040202020205" pitchFamily="66" charset="77"/>
                <a:cs typeface="Arial"/>
              </a:rPr>
              <a:t>Phau</a:t>
            </a:r>
            <a:r>
              <a:rPr lang="en-US" b="1" dirty="0">
                <a:latin typeface="Chalkboard SE" panose="03050602040202020205" pitchFamily="66" charset="77"/>
                <a:cs typeface="Arial"/>
              </a:rPr>
              <a:t> </a:t>
            </a:r>
            <a:r>
              <a:rPr lang="en-US" b="1" dirty="0" err="1">
                <a:latin typeface="Chalkboard SE" panose="03050602040202020205" pitchFamily="66" charset="77"/>
                <a:cs typeface="Arial"/>
              </a:rPr>
              <a:t>Ntawv</a:t>
            </a:r>
            <a:r>
              <a:rPr lang="en-US" b="1" dirty="0">
                <a:latin typeface="Chalkboard SE" panose="03050602040202020205" pitchFamily="66" charset="77"/>
                <a:cs typeface="Arial"/>
              </a:rPr>
              <a:t> #1</a:t>
            </a:r>
          </a:p>
          <a:p>
            <a:pPr algn="ctr"/>
            <a:endParaRPr lang="en-US" b="1" dirty="0">
              <a:latin typeface="Chalkboard SE" panose="03050602040202020205" pitchFamily="66" charset="77"/>
              <a:cs typeface="Arial"/>
            </a:endParaRPr>
          </a:p>
          <a:p>
            <a:pPr algn="ctr"/>
            <a:endParaRPr lang="en-US" b="1" dirty="0">
              <a:latin typeface="Chalkboard SE" panose="03050602040202020205" pitchFamily="66" charset="77"/>
              <a:cs typeface="Arial"/>
            </a:endParaRPr>
          </a:p>
          <a:p>
            <a:pPr algn="ctr"/>
            <a:endParaRPr lang="en-US" b="1" dirty="0">
              <a:latin typeface="Chalkboard SE" panose="03050602040202020205" pitchFamily="66" charset="77"/>
              <a:cs typeface="Arial"/>
            </a:endParaRPr>
          </a:p>
          <a:p>
            <a:pPr algn="ctr"/>
            <a:endParaRPr lang="en-US" b="1" dirty="0">
              <a:latin typeface="Chalkboard SE" panose="03050602040202020205" pitchFamily="66" charset="77"/>
              <a:cs typeface="Arial"/>
            </a:endParaRPr>
          </a:p>
          <a:p>
            <a:pPr algn="ctr"/>
            <a:endParaRPr lang="en-US" b="1" dirty="0">
              <a:latin typeface="Chalkboard SE" panose="03050602040202020205" pitchFamily="66" charset="77"/>
              <a:cs typeface="Arial"/>
            </a:endParaRPr>
          </a:p>
          <a:p>
            <a:pPr algn="ctr"/>
            <a:endParaRPr lang="en-US" b="1" dirty="0">
              <a:latin typeface="Chalkboard SE" panose="03050602040202020205" pitchFamily="66" charset="77"/>
              <a:cs typeface="Arial"/>
            </a:endParaRPr>
          </a:p>
          <a:p>
            <a:pPr algn="ctr"/>
            <a:endParaRPr lang="en-US" b="1" dirty="0">
              <a:latin typeface="Chalkboard SE" panose="03050602040202020205" pitchFamily="66" charset="77"/>
              <a:cs typeface="Arial"/>
            </a:endParaRPr>
          </a:p>
          <a:p>
            <a:pPr algn="ctr"/>
            <a:r>
              <a:rPr lang="en-US" sz="1400" b="1" dirty="0" err="1">
                <a:latin typeface="Chalkboard SE" panose="03050602040202020205" pitchFamily="66" charset="77"/>
                <a:cs typeface="Arial"/>
              </a:rPr>
              <a:t>Npe</a:t>
            </a:r>
            <a:r>
              <a:rPr lang="en-US" b="1" dirty="0">
                <a:latin typeface="Chalkboard SE" panose="03050602040202020205" pitchFamily="66" charset="77"/>
                <a:cs typeface="Arial"/>
              </a:rPr>
              <a:t>_________</a:t>
            </a:r>
          </a:p>
        </p:txBody>
      </p:sp>
      <p:sp>
        <p:nvSpPr>
          <p:cNvPr id="10" name="TextBox 9"/>
          <p:cNvSpPr txBox="1"/>
          <p:nvPr/>
        </p:nvSpPr>
        <p:spPr>
          <a:xfrm rot="10800000">
            <a:off x="-12900" y="184666"/>
            <a:ext cx="2527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FF013E-88E4-F049-8FAA-8FADA0E389D6}"/>
              </a:ext>
            </a:extLst>
          </p:cNvPr>
          <p:cNvSpPr/>
          <p:nvPr/>
        </p:nvSpPr>
        <p:spPr>
          <a:xfrm>
            <a:off x="156968" y="4184128"/>
            <a:ext cx="1029449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err="1">
                <a:latin typeface="Arial"/>
                <a:cs typeface="Arial"/>
              </a:rPr>
              <a:t>kuv</a:t>
            </a:r>
            <a:r>
              <a:rPr lang="en-US" dirty="0">
                <a:latin typeface="Arial"/>
                <a:cs typeface="Arial"/>
              </a:rPr>
              <a:t>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err="1">
                <a:latin typeface="Arial"/>
                <a:cs typeface="Arial"/>
              </a:rPr>
              <a:t>koj</a:t>
            </a:r>
            <a:endParaRPr lang="en-US" dirty="0">
              <a:latin typeface="Arial"/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>
                <a:latin typeface="Arial"/>
                <a:cs typeface="Arial"/>
              </a:rPr>
              <a:t>zoo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err="1">
                <a:latin typeface="Arial"/>
                <a:cs typeface="Arial"/>
              </a:rPr>
              <a:t>pom</a:t>
            </a:r>
            <a:endParaRPr lang="en-US" dirty="0">
              <a:latin typeface="Arial"/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>
                <a:latin typeface="Arial"/>
                <a:cs typeface="Arial"/>
              </a:rPr>
              <a:t>me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err="1">
                <a:latin typeface="Arial"/>
                <a:cs typeface="Arial"/>
              </a:rPr>
              <a:t>ua</a:t>
            </a:r>
            <a:endParaRPr lang="en-US" dirty="0">
              <a:latin typeface="Arial"/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err="1">
                <a:latin typeface="Arial"/>
                <a:cs typeface="Arial"/>
              </a:rPr>
              <a:t>tus</a:t>
            </a:r>
            <a:r>
              <a:rPr lang="en-US" dirty="0">
                <a:latin typeface="Arial"/>
                <a:cs typeface="Arial"/>
              </a:rPr>
              <a:t>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err="1">
                <a:latin typeface="Arial"/>
                <a:cs typeface="Arial"/>
              </a:rPr>
              <a:t>los</a:t>
            </a:r>
            <a:r>
              <a:rPr lang="en-US" dirty="0">
                <a:latin typeface="Arial"/>
                <a:cs typeface="Arial"/>
              </a:rPr>
              <a:t>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err="1">
                <a:latin typeface="Arial"/>
                <a:cs typeface="Arial"/>
              </a:rPr>
              <a:t>peb</a:t>
            </a:r>
            <a:endParaRPr lang="en-US" dirty="0">
              <a:latin typeface="Arial"/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err="1">
                <a:latin typeface="Arial"/>
                <a:cs typeface="Arial"/>
              </a:rPr>
              <a:t>yog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D3EC6D-EED7-8245-9059-C5DC1FD6AA3F}"/>
              </a:ext>
            </a:extLst>
          </p:cNvPr>
          <p:cNvSpPr/>
          <p:nvPr/>
        </p:nvSpPr>
        <p:spPr>
          <a:xfrm rot="10800000">
            <a:off x="876904" y="1757781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AC3C172-2D1C-584C-AA1C-AA5041784D44}"/>
              </a:ext>
            </a:extLst>
          </p:cNvPr>
          <p:cNvSpPr txBox="1"/>
          <p:nvPr/>
        </p:nvSpPr>
        <p:spPr>
          <a:xfrm>
            <a:off x="5079817" y="3642143"/>
            <a:ext cx="25271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 marL="457200" indent="-457200">
              <a:buAutoNum type="arabicPeriod"/>
            </a:pPr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kuv</a:t>
            </a: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pPr marL="457200" indent="-457200">
              <a:buAutoNum type="arabicPeriod"/>
            </a:pPr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koj</a:t>
            </a: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pPr marL="457200" indent="-457200">
              <a:buAutoNum type="arabicPeriod"/>
            </a:pPr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zoo</a:t>
            </a:r>
          </a:p>
          <a:p>
            <a:pPr marL="457200" indent="-457200">
              <a:buAutoNum type="arabicPeriod"/>
            </a:pPr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pom</a:t>
            </a: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pPr marL="457200" indent="-457200">
              <a:buAutoNum type="arabicPeriod"/>
            </a:pPr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me</a:t>
            </a:r>
          </a:p>
          <a:p>
            <a:pPr marL="457200" indent="-457200">
              <a:buAutoNum type="arabicPeriod"/>
            </a:pP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pPr marL="457200" indent="-457200">
              <a:buAutoNum type="arabicPeriod"/>
            </a:pP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pPr marL="457200" indent="-457200">
              <a:buAutoNum type="arabicPeriod"/>
            </a:pP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Kuv</a:t>
            </a:r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pom</a:t>
            </a:r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koj</a:t>
            </a:r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 me me. </a:t>
            </a:r>
          </a:p>
          <a:p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Koj</a:t>
            </a:r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ua</a:t>
            </a:r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 zoo zoo.</a:t>
            </a:r>
          </a:p>
          <a:p>
            <a:pPr marL="457200" indent="-457200" algn="ctr">
              <a:buAutoNum type="arabicPeriod"/>
            </a:pPr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r>
              <a:rPr lang="en-US" sz="1400" dirty="0" err="1">
                <a:latin typeface="Arial"/>
                <a:cs typeface="Arial"/>
              </a:rPr>
              <a:t>Npe</a:t>
            </a:r>
            <a:r>
              <a:rPr lang="en-US" dirty="0">
                <a:latin typeface="Arial"/>
                <a:cs typeface="Arial"/>
              </a:rPr>
              <a:t>_________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8EC4E0-2CFB-894C-A79E-BE1EA6A91732}"/>
              </a:ext>
            </a:extLst>
          </p:cNvPr>
          <p:cNvSpPr txBox="1"/>
          <p:nvPr/>
        </p:nvSpPr>
        <p:spPr>
          <a:xfrm>
            <a:off x="7603559" y="3642142"/>
            <a:ext cx="25271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6. </a:t>
            </a:r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ua</a:t>
            </a: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7. </a:t>
            </a:r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tus</a:t>
            </a: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8. </a:t>
            </a:r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los</a:t>
            </a: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9. </a:t>
            </a:r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yog</a:t>
            </a: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10. </a:t>
            </a:r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peb</a:t>
            </a: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pPr marL="457200" indent="-457200">
              <a:buAutoNum type="arabicPeriod"/>
            </a:pP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Peb</a:t>
            </a:r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ua</a:t>
            </a:r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si</a:t>
            </a:r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.</a:t>
            </a:r>
          </a:p>
          <a:p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Tus no </a:t>
            </a:r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yog</a:t>
            </a:r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 Tub.</a:t>
            </a:r>
          </a:p>
          <a:p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Koj</a:t>
            </a:r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los</a:t>
            </a:r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ua</a:t>
            </a:r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 dab </a:t>
            </a:r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tsi</a:t>
            </a:r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?</a:t>
            </a:r>
          </a:p>
          <a:p>
            <a:pPr marL="457200" indent="-457200" algn="ctr">
              <a:buAutoNum type="arabicPeriod"/>
            </a:pPr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r>
              <a:rPr lang="en-US" sz="1400" dirty="0" err="1">
                <a:latin typeface="Arial"/>
                <a:cs typeface="Arial"/>
              </a:rPr>
              <a:t>Npe</a:t>
            </a:r>
            <a:r>
              <a:rPr lang="en-US" dirty="0">
                <a:latin typeface="Arial"/>
                <a:cs typeface="Arial"/>
              </a:rPr>
              <a:t>_________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28243B-F843-4648-BCCB-DA90BB902647}"/>
              </a:ext>
            </a:extLst>
          </p:cNvPr>
          <p:cNvSpPr txBox="1"/>
          <p:nvPr/>
        </p:nvSpPr>
        <p:spPr>
          <a:xfrm rot="10800000">
            <a:off x="7401718" y="65010"/>
            <a:ext cx="25271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halkboard SE Light" panose="03050602040202020205" pitchFamily="66" charset="77"/>
                <a:cs typeface="Arial"/>
              </a:rPr>
              <a:t>11.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mus</a:t>
            </a:r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r>
              <a:rPr lang="en-US" dirty="0">
                <a:latin typeface="Chalkboard SE Light" panose="03050602040202020205" pitchFamily="66" charset="77"/>
                <a:cs typeface="Arial"/>
              </a:rPr>
              <a:t>12.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lub</a:t>
            </a:r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r>
              <a:rPr lang="en-US" dirty="0">
                <a:latin typeface="Chalkboard SE Light" panose="03050602040202020205" pitchFamily="66" charset="77"/>
                <a:cs typeface="Arial"/>
              </a:rPr>
              <a:t>13.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ib</a:t>
            </a:r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r>
              <a:rPr lang="en-US" dirty="0">
                <a:latin typeface="Chalkboard SE Light" panose="03050602040202020205" pitchFamily="66" charset="77"/>
                <a:cs typeface="Arial"/>
              </a:rPr>
              <a:t>14.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rau</a:t>
            </a:r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r>
              <a:rPr lang="en-US" dirty="0">
                <a:latin typeface="Chalkboard SE Light" panose="03050602040202020205" pitchFamily="66" charset="77"/>
                <a:cs typeface="Arial"/>
              </a:rPr>
              <a:t>15.li</a:t>
            </a: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r>
              <a:rPr lang="en-US" dirty="0" err="1">
                <a:latin typeface="Chalkboard SE Light" panose="03050602040202020205" pitchFamily="66" charset="77"/>
                <a:cs typeface="Arial"/>
              </a:rPr>
              <a:t>Kuv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mus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rau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ib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lub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tsev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.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Koj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ua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li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cas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?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75C3334-6F98-1C4C-B38E-2DEA3C6D0A54}"/>
              </a:ext>
            </a:extLst>
          </p:cNvPr>
          <p:cNvSpPr txBox="1"/>
          <p:nvPr/>
        </p:nvSpPr>
        <p:spPr>
          <a:xfrm rot="10800000">
            <a:off x="4991541" y="65010"/>
            <a:ext cx="25271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halkboard SE Light" panose="03050602040202020205" pitchFamily="66" charset="77"/>
                <a:cs typeface="Arial"/>
              </a:rPr>
              <a:t>16.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cov</a:t>
            </a:r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r>
              <a:rPr lang="en-US" dirty="0">
                <a:latin typeface="Chalkboard SE Light" panose="03050602040202020205" pitchFamily="66" charset="77"/>
                <a:cs typeface="Arial"/>
              </a:rPr>
              <a:t>17.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niam</a:t>
            </a:r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r>
              <a:rPr lang="en-US" dirty="0">
                <a:latin typeface="Chalkboard SE Light" panose="03050602040202020205" pitchFamily="66" charset="77"/>
                <a:cs typeface="Arial"/>
              </a:rPr>
              <a:t>18.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ob</a:t>
            </a:r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r>
              <a:rPr lang="en-US" dirty="0">
                <a:latin typeface="Chalkboard SE Light" panose="03050602040202020205" pitchFamily="66" charset="77"/>
                <a:cs typeface="Arial"/>
              </a:rPr>
              <a:t>19.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loj</a:t>
            </a:r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r>
              <a:rPr lang="en-US" dirty="0">
                <a:latin typeface="Chalkboard SE Light" panose="03050602040202020205" pitchFamily="66" charset="77"/>
                <a:cs typeface="Arial"/>
              </a:rPr>
              <a:t>20.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txiv</a:t>
            </a:r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r>
              <a:rPr lang="en-US" dirty="0" err="1">
                <a:latin typeface="Chalkboard SE Light" panose="03050602040202020205" pitchFamily="66" charset="77"/>
                <a:cs typeface="Arial"/>
              </a:rPr>
              <a:t>Kuv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txiv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loj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loj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.</a:t>
            </a:r>
          </a:p>
          <a:p>
            <a:r>
              <a:rPr lang="en-US" dirty="0" err="1">
                <a:latin typeface="Chalkboard SE Light" panose="03050602040202020205" pitchFamily="66" charset="77"/>
                <a:cs typeface="Arial"/>
              </a:rPr>
              <a:t>Koj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niam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me me.</a:t>
            </a:r>
          </a:p>
          <a:p>
            <a:r>
              <a:rPr lang="en-US" dirty="0" err="1">
                <a:latin typeface="Chalkboard SE Light" panose="03050602040202020205" pitchFamily="66" charset="77"/>
                <a:cs typeface="Arial"/>
              </a:rPr>
              <a:t>Peb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cov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phooj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ywg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noj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ob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lub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txiv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.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033203C-804D-3F47-A668-878202D3D79F}"/>
              </a:ext>
            </a:extLst>
          </p:cNvPr>
          <p:cNvSpPr txBox="1"/>
          <p:nvPr/>
        </p:nvSpPr>
        <p:spPr>
          <a:xfrm rot="10800000">
            <a:off x="2440404" y="1538883"/>
            <a:ext cx="2527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AAD26A-893D-7046-A933-C9F08A25D3F1}"/>
              </a:ext>
            </a:extLst>
          </p:cNvPr>
          <p:cNvSpPr/>
          <p:nvPr/>
        </p:nvSpPr>
        <p:spPr>
          <a:xfrm>
            <a:off x="1257920" y="4199910"/>
            <a:ext cx="1157689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err="1">
                <a:latin typeface="Arial"/>
                <a:cs typeface="Arial"/>
              </a:rPr>
              <a:t>mus</a:t>
            </a:r>
            <a:r>
              <a:rPr lang="en-US" dirty="0">
                <a:latin typeface="Arial"/>
                <a:cs typeface="Arial"/>
              </a:rPr>
              <a:t>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err="1">
                <a:latin typeface="Arial"/>
                <a:cs typeface="Arial"/>
              </a:rPr>
              <a:t>lub</a:t>
            </a:r>
            <a:endParaRPr lang="en-US" dirty="0">
              <a:latin typeface="Arial"/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err="1">
                <a:latin typeface="Arial"/>
                <a:cs typeface="Arial"/>
              </a:rPr>
              <a:t>ib</a:t>
            </a:r>
            <a:endParaRPr lang="en-US" dirty="0">
              <a:latin typeface="Arial"/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err="1">
                <a:latin typeface="Arial"/>
                <a:cs typeface="Arial"/>
              </a:rPr>
              <a:t>rau</a:t>
            </a:r>
            <a:endParaRPr lang="en-US" dirty="0">
              <a:latin typeface="Arial"/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>
                <a:latin typeface="Arial"/>
                <a:cs typeface="Arial"/>
              </a:rPr>
              <a:t>li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err="1">
                <a:latin typeface="Arial"/>
                <a:cs typeface="Arial"/>
              </a:rPr>
              <a:t>cov</a:t>
            </a:r>
            <a:endParaRPr lang="en-US" dirty="0">
              <a:latin typeface="Arial"/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err="1">
                <a:latin typeface="Arial"/>
                <a:cs typeface="Arial"/>
              </a:rPr>
              <a:t>niam</a:t>
            </a:r>
            <a:r>
              <a:rPr lang="en-US" dirty="0">
                <a:latin typeface="Arial"/>
                <a:cs typeface="Arial"/>
              </a:rPr>
              <a:t>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err="1">
                <a:latin typeface="Arial"/>
                <a:cs typeface="Arial"/>
              </a:rPr>
              <a:t>ob</a:t>
            </a:r>
            <a:r>
              <a:rPr lang="en-US" dirty="0">
                <a:latin typeface="Arial"/>
                <a:cs typeface="Arial"/>
              </a:rPr>
              <a:t>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err="1">
                <a:latin typeface="Arial"/>
                <a:cs typeface="Arial"/>
              </a:rPr>
              <a:t>loj</a:t>
            </a:r>
            <a:endParaRPr lang="en-US" dirty="0">
              <a:latin typeface="Arial"/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err="1">
                <a:latin typeface="Arial"/>
                <a:cs typeface="Arial"/>
              </a:rPr>
              <a:t>txiv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21F6C8-227F-9140-9CE3-C6A7FE521413}"/>
              </a:ext>
            </a:extLst>
          </p:cNvPr>
          <p:cNvSpPr/>
          <p:nvPr/>
        </p:nvSpPr>
        <p:spPr>
          <a:xfrm rot="10800000">
            <a:off x="2382710" y="192972"/>
            <a:ext cx="262339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err="1">
                <a:latin typeface="Chalkboard SE Light" panose="03050602040202020205" pitchFamily="66" charset="77"/>
              </a:rPr>
              <a:t>Nyeem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Zaj</a:t>
            </a:r>
            <a:r>
              <a:rPr lang="en-US" sz="1800" dirty="0">
                <a:latin typeface="Chalkboard SE Light" panose="03050602040202020205" pitchFamily="66" charset="77"/>
              </a:rPr>
              <a:t> Dab </a:t>
            </a:r>
            <a:r>
              <a:rPr lang="en-US" sz="1800" dirty="0" err="1">
                <a:latin typeface="Chalkboard SE Light" panose="03050602040202020205" pitchFamily="66" charset="77"/>
              </a:rPr>
              <a:t>Neeg</a:t>
            </a:r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r>
              <a:rPr lang="en-US" sz="1800" dirty="0" err="1">
                <a:latin typeface="Chalkboard SE Light" panose="03050602040202020205" pitchFamily="66" charset="77"/>
              </a:rPr>
              <a:t>Kuv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yog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Hmoob</a:t>
            </a:r>
            <a:r>
              <a:rPr lang="en-US" sz="1800" dirty="0">
                <a:latin typeface="Chalkboard SE Light" panose="03050602040202020205" pitchFamily="66" charset="77"/>
              </a:rPr>
              <a:t>. </a:t>
            </a:r>
            <a:r>
              <a:rPr lang="en-US" sz="1800" dirty="0" err="1">
                <a:latin typeface="Chalkboard SE Light" panose="03050602040202020205" pitchFamily="66" charset="77"/>
              </a:rPr>
              <a:t>Kuv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lub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npe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yog</a:t>
            </a:r>
            <a:r>
              <a:rPr lang="en-US" sz="1800" dirty="0">
                <a:latin typeface="Chalkboard SE Light" panose="03050602040202020205" pitchFamily="66" charset="77"/>
              </a:rPr>
              <a:t> Tub. </a:t>
            </a:r>
            <a:r>
              <a:rPr lang="en-US" sz="1800" dirty="0" err="1">
                <a:latin typeface="Chalkboard SE Light" panose="03050602040202020205" pitchFamily="66" charset="77"/>
              </a:rPr>
              <a:t>Kuv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niam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kuv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txiv</a:t>
            </a:r>
            <a:r>
              <a:rPr lang="en-US" sz="1800" dirty="0">
                <a:latin typeface="Chalkboard SE Light" panose="03050602040202020205" pitchFamily="66" charset="77"/>
              </a:rPr>
              <a:t> zoo </a:t>
            </a:r>
            <a:r>
              <a:rPr lang="en-US" sz="1800" dirty="0" err="1">
                <a:latin typeface="Chalkboard SE Light" panose="03050602040202020205" pitchFamily="66" charset="77"/>
              </a:rPr>
              <a:t>siab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rau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kuv</a:t>
            </a:r>
            <a:r>
              <a:rPr lang="en-US" sz="1800" dirty="0">
                <a:latin typeface="Chalkboard SE Light" panose="03050602040202020205" pitchFamily="66" charset="77"/>
              </a:rPr>
              <a:t>. </a:t>
            </a:r>
            <a:r>
              <a:rPr lang="en-US" sz="1800" dirty="0" err="1">
                <a:latin typeface="Chalkboard SE Light" panose="03050602040202020205" pitchFamily="66" charset="77"/>
              </a:rPr>
              <a:t>Kuv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ua</a:t>
            </a:r>
            <a:r>
              <a:rPr lang="en-US" sz="1800" dirty="0">
                <a:latin typeface="Chalkboard SE Light" panose="03050602040202020205" pitchFamily="66" charset="77"/>
              </a:rPr>
              <a:t> zoo zoo. </a:t>
            </a:r>
            <a:r>
              <a:rPr lang="en-US" sz="1800" dirty="0" err="1">
                <a:latin typeface="Chalkboard SE Light" panose="03050602040202020205" pitchFamily="66" charset="77"/>
              </a:rPr>
              <a:t>Koj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ua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dabtsi</a:t>
            </a:r>
            <a:r>
              <a:rPr lang="en-US" sz="1800" dirty="0">
                <a:latin typeface="Chalkboard SE Light" panose="03050602040202020205" pitchFamily="66" charset="77"/>
              </a:rPr>
              <a:t>? </a:t>
            </a:r>
            <a:r>
              <a:rPr lang="en-US" sz="1800" dirty="0" err="1">
                <a:latin typeface="Chalkboard SE Light" panose="03050602040202020205" pitchFamily="66" charset="77"/>
              </a:rPr>
              <a:t>Koj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loj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los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koj</a:t>
            </a:r>
            <a:r>
              <a:rPr lang="en-US" sz="1800" dirty="0">
                <a:latin typeface="Chalkboard SE Light" panose="03050602040202020205" pitchFamily="66" charset="77"/>
              </a:rPr>
              <a:t> me? </a:t>
            </a:r>
            <a:r>
              <a:rPr lang="en-US" sz="1800" dirty="0" err="1">
                <a:latin typeface="Chalkboard SE Light" panose="03050602040202020205" pitchFamily="66" charset="77"/>
              </a:rPr>
              <a:t>Kuv</a:t>
            </a:r>
            <a:r>
              <a:rPr lang="en-US" sz="1800" dirty="0">
                <a:latin typeface="Chalkboard SE Light" panose="03050602040202020205" pitchFamily="66" charset="77"/>
              </a:rPr>
              <a:t> me me.</a:t>
            </a:r>
          </a:p>
          <a:p>
            <a:r>
              <a:rPr lang="en-US" sz="1800" dirty="0" err="1">
                <a:latin typeface="Chalkboard SE Light" panose="03050602040202020205" pitchFamily="66" charset="77"/>
              </a:rPr>
              <a:t>Kuv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ob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tus</a:t>
            </a:r>
            <a:r>
              <a:rPr lang="en-US" sz="1800" dirty="0">
                <a:latin typeface="Chalkboard SE Light" panose="03050602040202020205" pitchFamily="66" charset="77"/>
              </a:rPr>
              <a:t> miv me me. </a:t>
            </a:r>
            <a:r>
              <a:rPr lang="en-US" sz="1800" dirty="0" err="1">
                <a:latin typeface="Chalkboard SE Light" panose="03050602040202020205" pitchFamily="66" charset="77"/>
              </a:rPr>
              <a:t>Kuv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mus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pom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peb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cov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phooj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ywg</a:t>
            </a:r>
            <a:r>
              <a:rPr lang="en-US" sz="1800" dirty="0">
                <a:latin typeface="Chalkboard SE Light" panose="03050602040202020205" pitchFamily="66" charset="77"/>
              </a:rPr>
              <a:t>. </a:t>
            </a:r>
            <a:r>
              <a:rPr lang="en-US" sz="1800" dirty="0" err="1">
                <a:latin typeface="Chalkboard SE Light" panose="03050602040202020205" pitchFamily="66" charset="77"/>
              </a:rPr>
              <a:t>Peb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ua</a:t>
            </a:r>
            <a:r>
              <a:rPr lang="en-US" sz="1800" dirty="0">
                <a:latin typeface="Chalkboard SE Light" panose="03050602040202020205" pitchFamily="66" charset="77"/>
              </a:rPr>
              <a:t> li </a:t>
            </a:r>
            <a:r>
              <a:rPr lang="en-US" sz="1800" dirty="0" err="1">
                <a:latin typeface="Chalkboard SE Light" panose="03050602040202020205" pitchFamily="66" charset="77"/>
              </a:rPr>
              <a:t>peb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niam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peb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txiv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pom</a:t>
            </a:r>
            <a:r>
              <a:rPr lang="en-US" sz="1800" dirty="0">
                <a:latin typeface="Chalkboard SE Light" panose="03050602040202020205" pitchFamily="66" charset="77"/>
              </a:rPr>
              <a:t> zoo.</a:t>
            </a:r>
            <a:endParaRPr lang="en-US" sz="1800" dirty="0">
              <a:effectLst/>
              <a:latin typeface="Chalkboard SE Light" panose="03050602040202020205" pitchFamily="66" charset="77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DA6AD53-145A-3D40-9FC5-87B0D1F2B62B}"/>
              </a:ext>
            </a:extLst>
          </p:cNvPr>
          <p:cNvSpPr/>
          <p:nvPr/>
        </p:nvSpPr>
        <p:spPr>
          <a:xfrm rot="10800000">
            <a:off x="-126795" y="797446"/>
            <a:ext cx="262339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err="1">
                <a:latin typeface="Chalkboard SE Light" panose="03050602040202020205" pitchFamily="66" charset="77"/>
              </a:rPr>
              <a:t>Nyeem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Cov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Kab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>
                <a:latin typeface="Chalkboard SE Light" panose="03050602040202020205" pitchFamily="66" charset="77"/>
              </a:rPr>
              <a:t>Lus</a:t>
            </a:r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r>
              <a:rPr lang="en-US" sz="1800" dirty="0" err="1">
                <a:effectLst/>
                <a:latin typeface="Chalkboard SE Light" panose="03050602040202020205" pitchFamily="66" charset="77"/>
              </a:rPr>
              <a:t>Kuv</a:t>
            </a:r>
            <a:r>
              <a:rPr lang="en-US" sz="1800" dirty="0">
                <a:effectLst/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effectLst/>
                <a:latin typeface="Chalkboard SE Light" panose="03050602040202020205" pitchFamily="66" charset="77"/>
              </a:rPr>
              <a:t>niam</a:t>
            </a:r>
            <a:r>
              <a:rPr lang="en-US" sz="1800" dirty="0">
                <a:effectLst/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los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pom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kuv</a:t>
            </a:r>
            <a:r>
              <a:rPr lang="en-US" sz="1800" dirty="0">
                <a:latin typeface="Chalkboard SE Light" panose="03050602040202020205" pitchFamily="66" charset="77"/>
              </a:rPr>
              <a:t>.</a:t>
            </a:r>
          </a:p>
          <a:p>
            <a:r>
              <a:rPr lang="en-US" sz="1800" dirty="0" err="1">
                <a:effectLst/>
                <a:latin typeface="Chalkboard SE Light" panose="03050602040202020205" pitchFamily="66" charset="77"/>
              </a:rPr>
              <a:t>Kuv</a:t>
            </a:r>
            <a:r>
              <a:rPr lang="en-US" sz="1800" dirty="0">
                <a:effectLst/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effectLst/>
                <a:latin typeface="Chalkboard SE Light" panose="03050602040202020205" pitchFamily="66" charset="77"/>
              </a:rPr>
              <a:t>txiv</a:t>
            </a:r>
            <a:r>
              <a:rPr lang="en-US" sz="1800" dirty="0">
                <a:effectLst/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effectLst/>
                <a:latin typeface="Chalkboard SE Light" panose="03050602040202020205" pitchFamily="66" charset="77"/>
              </a:rPr>
              <a:t>mus</a:t>
            </a:r>
            <a:r>
              <a:rPr lang="en-US" sz="1800" dirty="0">
                <a:effectLst/>
                <a:latin typeface="Chalkboard SE Light" panose="03050602040202020205" pitchFamily="66" charset="77"/>
              </a:rPr>
              <a:t> zoo </a:t>
            </a:r>
            <a:r>
              <a:rPr lang="en-US" sz="1800" dirty="0" err="1">
                <a:effectLst/>
                <a:latin typeface="Chalkboard SE Light" panose="03050602040202020205" pitchFamily="66" charset="77"/>
              </a:rPr>
              <a:t>koj</a:t>
            </a:r>
            <a:r>
              <a:rPr lang="en-US" sz="1800" dirty="0">
                <a:effectLst/>
                <a:latin typeface="Chalkboard SE Light" panose="03050602040202020205" pitchFamily="66" charset="77"/>
              </a:rPr>
              <a:t>.</a:t>
            </a:r>
          </a:p>
          <a:p>
            <a:r>
              <a:rPr lang="en-US" sz="1800" dirty="0" err="1">
                <a:latin typeface="Chalkboard SE Light" panose="03050602040202020205" pitchFamily="66" charset="77"/>
              </a:rPr>
              <a:t>Koj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ua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kuv</a:t>
            </a:r>
            <a:r>
              <a:rPr lang="en-US" sz="1800" dirty="0">
                <a:latin typeface="Chalkboard SE Light" panose="03050602040202020205" pitchFamily="66" charset="77"/>
              </a:rPr>
              <a:t> zoo </a:t>
            </a:r>
            <a:r>
              <a:rPr lang="en-US" sz="1800" dirty="0" err="1">
                <a:latin typeface="Chalkboard SE Light" panose="03050602040202020205" pitchFamily="66" charset="77"/>
              </a:rPr>
              <a:t>siab</a:t>
            </a:r>
            <a:r>
              <a:rPr lang="en-US" sz="1800" dirty="0">
                <a:latin typeface="Chalkboard SE Light" panose="03050602040202020205" pitchFamily="66" charset="77"/>
              </a:rPr>
              <a:t>.</a:t>
            </a:r>
          </a:p>
          <a:p>
            <a:r>
              <a:rPr lang="en-US" sz="1800" dirty="0" err="1">
                <a:effectLst/>
                <a:latin typeface="Chalkboard SE Light" panose="03050602040202020205" pitchFamily="66" charset="77"/>
              </a:rPr>
              <a:t>Niam</a:t>
            </a:r>
            <a:r>
              <a:rPr lang="en-US" sz="1800" dirty="0">
                <a:effectLst/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pom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ib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lub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paj</a:t>
            </a:r>
            <a:r>
              <a:rPr lang="en-US" sz="1800" dirty="0">
                <a:latin typeface="Chalkboard SE Light" panose="03050602040202020205" pitchFamily="66" charset="77"/>
              </a:rPr>
              <a:t>.</a:t>
            </a:r>
          </a:p>
          <a:p>
            <a:r>
              <a:rPr lang="en-US" sz="1800" dirty="0" err="1">
                <a:effectLst/>
                <a:latin typeface="Chalkboard SE Light" panose="03050602040202020205" pitchFamily="66" charset="77"/>
              </a:rPr>
              <a:t>Peb</a:t>
            </a:r>
            <a:r>
              <a:rPr lang="en-US" sz="1800" dirty="0">
                <a:effectLst/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effectLst/>
                <a:latin typeface="Chalkboard SE Light" panose="03050602040202020205" pitchFamily="66" charset="77"/>
              </a:rPr>
              <a:t>yog</a:t>
            </a:r>
            <a:r>
              <a:rPr lang="en-US" sz="1800" dirty="0">
                <a:effectLst/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effectLst/>
                <a:latin typeface="Chalkboard SE Light" panose="03050602040202020205" pitchFamily="66" charset="77"/>
              </a:rPr>
              <a:t>Hmoob</a:t>
            </a:r>
            <a:r>
              <a:rPr lang="en-US" sz="1800" dirty="0">
                <a:effectLst/>
                <a:latin typeface="Chalkboard SE Light" panose="03050602040202020205" pitchFamily="66" charset="77"/>
              </a:rPr>
              <a:t>.</a:t>
            </a:r>
          </a:p>
          <a:p>
            <a:r>
              <a:rPr lang="en-US" sz="1800" dirty="0" err="1">
                <a:latin typeface="Chalkboard SE Light" panose="03050602040202020205" pitchFamily="66" charset="77"/>
              </a:rPr>
              <a:t>Peb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loj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loj</a:t>
            </a:r>
            <a:r>
              <a:rPr lang="en-US" sz="1800" dirty="0">
                <a:latin typeface="Chalkboard SE Light" panose="03050602040202020205" pitchFamily="66" charset="77"/>
              </a:rPr>
              <a:t>.</a:t>
            </a:r>
          </a:p>
          <a:p>
            <a:r>
              <a:rPr lang="en-US" sz="1800" dirty="0" err="1">
                <a:effectLst/>
                <a:latin typeface="Chalkboard SE Light" panose="03050602040202020205" pitchFamily="66" charset="77"/>
              </a:rPr>
              <a:t>Ua</a:t>
            </a:r>
            <a:r>
              <a:rPr lang="en-US" sz="1800" dirty="0">
                <a:effectLst/>
                <a:latin typeface="Chalkboard SE Light" panose="03050602040202020205" pitchFamily="66" charset="77"/>
              </a:rPr>
              <a:t> li </a:t>
            </a:r>
            <a:r>
              <a:rPr lang="en-US" sz="1800" dirty="0" err="1">
                <a:effectLst/>
                <a:latin typeface="Chalkboard SE Light" panose="03050602040202020205" pitchFamily="66" charset="77"/>
              </a:rPr>
              <a:t>koj</a:t>
            </a:r>
            <a:r>
              <a:rPr lang="en-US" sz="1800" dirty="0">
                <a:effectLst/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pom</a:t>
            </a:r>
            <a:r>
              <a:rPr lang="en-US" sz="1800" dirty="0">
                <a:latin typeface="Chalkboard SE Light" panose="03050602040202020205" pitchFamily="66" charset="77"/>
              </a:rPr>
              <a:t> zoo.</a:t>
            </a:r>
            <a:endParaRPr lang="en-US" sz="1800" dirty="0">
              <a:effectLst/>
              <a:latin typeface="Chalkboard SE Light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7643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257</Words>
  <Application>Microsoft Macintosh PowerPoint</Application>
  <PresentationFormat>Custom</PresentationFormat>
  <Paragraphs>109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Ayuthaya</vt:lpstr>
      <vt:lpstr>Calibri</vt:lpstr>
      <vt:lpstr>Chalkboard SE</vt:lpstr>
      <vt:lpstr>Chalkboard SE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Maribel</dc:creator>
  <cp:lastModifiedBy>Microsoft Office User</cp:lastModifiedBy>
  <cp:revision>15</cp:revision>
  <cp:lastPrinted>2019-03-20T21:38:44Z</cp:lastPrinted>
  <dcterms:created xsi:type="dcterms:W3CDTF">2016-02-21T23:14:16Z</dcterms:created>
  <dcterms:modified xsi:type="dcterms:W3CDTF">2019-03-20T21:50:57Z</dcterms:modified>
</cp:coreProperties>
</file>